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56" r:id="rId3"/>
    <p:sldId id="257" r:id="rId4"/>
    <p:sldId id="275" r:id="rId5"/>
    <p:sldId id="273" r:id="rId6"/>
    <p:sldId id="274" r:id="rId7"/>
    <p:sldId id="258" r:id="rId8"/>
    <p:sldId id="259" r:id="rId9"/>
    <p:sldId id="260" r:id="rId10"/>
    <p:sldId id="272" r:id="rId11"/>
    <p:sldId id="276" r:id="rId12"/>
    <p:sldId id="277" r:id="rId13"/>
    <p:sldId id="278" r:id="rId14"/>
    <p:sldId id="280" r:id="rId15"/>
    <p:sldId id="279" r:id="rId16"/>
    <p:sldId id="281" r:id="rId17"/>
    <p:sldId id="28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adalin.mospsy.ru/" TargetMode="External"/><Relationship Id="rId3" Type="http://schemas.openxmlformats.org/officeDocument/2006/relationships/hyperlink" Target="https://www.logoped.ru/mat.htm" TargetMode="External"/><Relationship Id="rId7" Type="http://schemas.openxmlformats.org/officeDocument/2006/relationships/hyperlink" Target="https://sdo-journal.ru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du.rin.ru/preschool/index.html" TargetMode="External"/><Relationship Id="rId5" Type="http://schemas.openxmlformats.org/officeDocument/2006/relationships/hyperlink" Target="https://pedsovet.org/" TargetMode="External"/><Relationship Id="rId4" Type="http://schemas.openxmlformats.org/officeDocument/2006/relationships/hyperlink" Target="https://ped-kopilka.ru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obobo.ru/" TargetMode="External"/><Relationship Id="rId3" Type="http://schemas.openxmlformats.org/officeDocument/2006/relationships/hyperlink" Target="http://www.lukoshko.net/" TargetMode="External"/><Relationship Id="rId7" Type="http://schemas.openxmlformats.org/officeDocument/2006/relationships/hyperlink" Target="https://www.google.com/url?q=https://www.google.com/url?q%3Dhttp://www.detkiuch.ru/%26sa%3DD%26ust%3D1586468718017000&amp;sa=D&amp;source=editors&amp;ust=1642017495895817&amp;usg=AOvVaw3XlarPMNkgTuFor65YRYC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zps.ru/baby/index.html" TargetMode="External"/><Relationship Id="rId5" Type="http://schemas.openxmlformats.org/officeDocument/2006/relationships/hyperlink" Target="http://www.detskiysad.ru/" TargetMode="External"/><Relationship Id="rId4" Type="http://schemas.openxmlformats.org/officeDocument/2006/relationships/hyperlink" Target="http://doshkolnik.ru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jpeg"/><Relationship Id="rId7" Type="http://schemas.openxmlformats.org/officeDocument/2006/relationships/image" Target="../media/image19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D844EE-0DFF-4902-899E-9D60E5C9F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8629"/>
            <a:ext cx="8229600" cy="1215299"/>
          </a:xfrm>
        </p:spPr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033DE79A-C762-483D-9D35-0B9CCB7032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969" y="1600200"/>
            <a:ext cx="3354061" cy="4525963"/>
          </a:xfrm>
        </p:spPr>
      </p:pic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2BC9CC35-83D1-4131-85A7-0E7D26FBA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6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72E4A5-9921-4F5B-A573-DD0F8C393130}"/>
              </a:ext>
            </a:extLst>
          </p:cNvPr>
          <p:cNvSpPr txBox="1"/>
          <p:nvPr/>
        </p:nvSpPr>
        <p:spPr>
          <a:xfrm>
            <a:off x="685800" y="500452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Муниципальное бюджетное дошкольное образовательное учреждение «Детский сад «Чайка»»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7AF25C-48A9-4FD5-9F38-2BC21D234776}"/>
              </a:ext>
            </a:extLst>
          </p:cNvPr>
          <p:cNvSpPr txBox="1"/>
          <p:nvPr/>
        </p:nvSpPr>
        <p:spPr>
          <a:xfrm>
            <a:off x="1947723" y="2060848"/>
            <a:ext cx="52485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Портфолио воспитателя</a:t>
            </a:r>
          </a:p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Умняшкина Регина Алексеевна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20458A-B742-4219-BED2-90335587D7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829" y="3023086"/>
            <a:ext cx="2520280" cy="3400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32776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B15437-81DB-47C5-8B15-43580CC43B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134591C-CBA2-4410-9C98-3F88F12127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6F5E271E-8F12-4D71-921A-DFA1A3235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CE0803-0A47-45A2-86E2-8FDC46D3DFCF}"/>
              </a:ext>
            </a:extLst>
          </p:cNvPr>
          <p:cNvSpPr/>
          <p:nvPr/>
        </p:nvSpPr>
        <p:spPr>
          <a:xfrm>
            <a:off x="1090164" y="989295"/>
            <a:ext cx="7128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Принимаю активное участие в жизни детского сада.</a:t>
            </a:r>
          </a:p>
          <a:p>
            <a:pPr algn="just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Выступаю на утренниках, спортивных мероприятиях, в</a:t>
            </a:r>
          </a:p>
          <a:p>
            <a:pPr algn="just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творческих конкурсов.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0CD58BD-AD29-47FD-AF72-BA84002DFB01}"/>
              </a:ext>
            </a:extLst>
          </p:cNvPr>
          <p:cNvSpPr/>
          <p:nvPr/>
        </p:nvSpPr>
        <p:spPr>
          <a:xfrm>
            <a:off x="2843808" y="465048"/>
            <a:ext cx="36215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Творческая деятельность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4229F5-82E9-4AA5-9B9A-6AC4E07314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21" r="14789"/>
          <a:stretch/>
        </p:blipFill>
        <p:spPr>
          <a:xfrm>
            <a:off x="5253992" y="1841298"/>
            <a:ext cx="2829895" cy="2007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184CF3-72A8-434B-85DC-1BF6F490AF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145"/>
          <a:stretch/>
        </p:blipFill>
        <p:spPr>
          <a:xfrm>
            <a:off x="1390089" y="1912625"/>
            <a:ext cx="3563979" cy="218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D6CE287-5021-4BBE-A295-5A1BA56EB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4202920"/>
            <a:ext cx="4879679" cy="219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2704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D844EE-0DFF-4902-899E-9D60E5C9F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8629"/>
            <a:ext cx="8229600" cy="1215299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C099F8-7A22-4C05-BD1E-2F4824EC9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2BC9CC35-83D1-4131-85A7-0E7D26FBA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CEB498-9101-401A-82B8-B88B467670F8}"/>
              </a:ext>
            </a:extLst>
          </p:cNvPr>
          <p:cNvSpPr txBox="1"/>
          <p:nvPr/>
        </p:nvSpPr>
        <p:spPr>
          <a:xfrm>
            <a:off x="3131840" y="501004"/>
            <a:ext cx="3156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Игры на развитие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6739F3-5A36-45AC-98BF-6C4442D4C1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111" b="3923"/>
          <a:stretch/>
        </p:blipFill>
        <p:spPr>
          <a:xfrm>
            <a:off x="2199974" y="3968179"/>
            <a:ext cx="4094901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3CE559-8C06-4FA5-B976-3519E44EE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846" y="1174647"/>
            <a:ext cx="3485549" cy="2616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BBA15E-BA50-4F46-A8AF-8EE4012BE8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812"/>
          <a:stretch/>
        </p:blipFill>
        <p:spPr>
          <a:xfrm>
            <a:off x="5389241" y="1196638"/>
            <a:ext cx="2401842" cy="2437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6850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Picture background">
            <a:extLst>
              <a:ext uri="{FF2B5EF4-FFF2-40B4-BE49-F238E27FC236}">
                <a16:creationId xmlns:a16="http://schemas.microsoft.com/office/drawing/2014/main" id="{EFA21064-9AE6-45EC-9D04-1EEA743F12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243D2F-96A0-48C1-BA36-1DB474544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486C6B42-6A4E-4DBA-B70D-EA47225461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5576" y="427037"/>
            <a:ext cx="2138953" cy="2849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B5DC5D8-8D89-43D2-B49B-90405C0C6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4335" y="831592"/>
            <a:ext cx="3117633" cy="2340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690611-FDE3-4172-AFA8-0810DD264B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744" y="3429000"/>
            <a:ext cx="3117632" cy="2340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7ACB5F3-0E92-4CBA-9A6E-3EBF511359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757" r="23804"/>
          <a:stretch/>
        </p:blipFill>
        <p:spPr>
          <a:xfrm>
            <a:off x="5580112" y="3597796"/>
            <a:ext cx="2952328" cy="2124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FD941F3-3E3C-4197-A97F-156640CCCA0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226" b="21651"/>
          <a:stretch/>
        </p:blipFill>
        <p:spPr>
          <a:xfrm>
            <a:off x="6767084" y="452757"/>
            <a:ext cx="1828939" cy="2935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5259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46AF6C-5F9D-414C-8C9E-95C255A43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8629"/>
            <a:ext cx="8229600" cy="12152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381E81-4876-40AE-B7AD-E1EF914CD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72C842FB-3BDA-44AF-AA19-BF1E82D3C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6AFA71-5335-4043-9051-9418D1DEDF86}"/>
              </a:ext>
            </a:extLst>
          </p:cNvPr>
          <p:cNvSpPr txBox="1"/>
          <p:nvPr/>
        </p:nvSpPr>
        <p:spPr>
          <a:xfrm>
            <a:off x="4114800" y="269396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0CC954-079B-43D9-A3F4-9C50F5ACD847}"/>
              </a:ext>
            </a:extLst>
          </p:cNvPr>
          <p:cNvSpPr txBox="1"/>
          <p:nvPr/>
        </p:nvSpPr>
        <p:spPr>
          <a:xfrm>
            <a:off x="3203848" y="446168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Мои достижения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B6753B-5BA2-4646-873A-B7B9BD0863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71" b="20600"/>
          <a:stretch/>
        </p:blipFill>
        <p:spPr>
          <a:xfrm>
            <a:off x="5137681" y="918581"/>
            <a:ext cx="3585279" cy="5475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DB09CA-646D-4611-BD4F-8AF4475C4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335" y="981147"/>
            <a:ext cx="4012987" cy="5350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1982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B15437-81DB-47C5-8B15-43580CC43B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134591C-CBA2-4410-9C98-3F88F12127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6F5E271E-8F12-4D71-921A-DFA1A3235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17F38E-F06E-4353-9DF6-188A4204D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476672"/>
            <a:ext cx="2808312" cy="3750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791B20-3BCD-4BCA-A456-662F92926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8187" y="1219200"/>
            <a:ext cx="3699097" cy="4932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8473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4F64E4E-23CD-4BA1-A484-86FD0AD83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5AA0764E-AA5F-49B3-83F4-C4D0C9D41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A46F100-1694-46FA-A401-ED98989F5673}"/>
              </a:ext>
            </a:extLst>
          </p:cNvPr>
          <p:cNvSpPr/>
          <p:nvPr/>
        </p:nvSpPr>
        <p:spPr>
          <a:xfrm>
            <a:off x="323528" y="54717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Список сайтов, которые могут пригодиться в работе </a:t>
            </a:r>
          </a:p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каждому педагогу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1F55E91-C504-42F6-9740-D6A37C37A697}"/>
              </a:ext>
            </a:extLst>
          </p:cNvPr>
          <p:cNvSpPr/>
          <p:nvPr/>
        </p:nvSpPr>
        <p:spPr>
          <a:xfrm>
            <a:off x="1115616" y="1218862"/>
            <a:ext cx="691276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https://www.logoped.ru/mat.htm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книги, конспекты занятий, материал для автоматизации звуков.</a:t>
            </a:r>
          </a:p>
          <a:p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4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https://ped-kopilka.ru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сайт для педагогов, студентов, родителей и всех тех, кто занимается воспитанием детей.</a:t>
            </a:r>
          </a:p>
          <a:p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https://pedsovet.org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всероссийский интернет-педсовет. Консультации, новости образования, советы.</a:t>
            </a:r>
          </a:p>
          <a:p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http://edu.rin.ru/preschool/index.html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здесь можно найти много полезной информации по воспитанию и образованию детей от рождения и до 7 лет.</a:t>
            </a:r>
          </a:p>
          <a:p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https://sdo-journal.ru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в журнале рассказывают про оригинальные занятия и игры, книги и игрушки.</a:t>
            </a:r>
          </a:p>
          <a:p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/>
              </a:rPr>
              <a:t>https://adalin.mospsy.ru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сайт отличается огромным количеством идей для поделок.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8854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D3B3FB5-29E0-48FC-8ABF-0274689C7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Picture background">
            <a:extLst>
              <a:ext uri="{FF2B5EF4-FFF2-40B4-BE49-F238E27FC236}">
                <a16:creationId xmlns:a16="http://schemas.microsoft.com/office/drawing/2014/main" id="{EFA21064-9AE6-45EC-9D04-1EEA743F12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243D2F-96A0-48C1-BA36-1DB474544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AutoShape 4" descr="Picture background">
            <a:extLst>
              <a:ext uri="{FF2B5EF4-FFF2-40B4-BE49-F238E27FC236}">
                <a16:creationId xmlns:a16="http://schemas.microsoft.com/office/drawing/2014/main" id="{5AC0A426-D50F-4154-A728-D11F60D01DDE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597877" y="616333"/>
            <a:ext cx="8229600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Полезные интернет ресурсы для родителей дошкольников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8D6028A-66FA-4BBA-80B5-9E47FEF09667}"/>
              </a:ext>
            </a:extLst>
          </p:cNvPr>
          <p:cNvSpPr/>
          <p:nvPr/>
        </p:nvSpPr>
        <p:spPr>
          <a:xfrm>
            <a:off x="597877" y="1324024"/>
            <a:ext cx="825304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http://www.lukoshko.net/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—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Лукошко сказок. Сайт предлагает сказки, стихи и рассказы для детей. Здесь можно найти русские народные сказки и сказки других народов, рассказы о животных, стихи и песни для детей.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http://doshkolnik.ru/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Сайт о том, как воспитывать ребенка, как научиться находить с ним общий язык.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http://www.detskiysad.ru/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-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Детский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сад.ру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Информационно-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обозревательный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ресурс, на страницах которого можно найти сведения о физическом развитии детей, об основах детской гигиены, о значении детских игр в воспитательном процессе, о трудовом воспитании ребенка, об организации праздничных утренников в детском саду, о некоторых детских заболеваниях и многом другом.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http://azps.ru/baby/index.html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-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 и после трех. Сайт посвящен дошкольному развитию, в особенности - раннему развитию.</a:t>
            </a:r>
          </a:p>
          <a:p>
            <a:r>
              <a:rPr lang="ru-RU" u="sng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http://www.detkiuch.ru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– 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Обучалки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развивалки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для детей».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https://www.hobobo.ru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сайте собрано рекордное количество сказочного контента для детей. </a:t>
            </a:r>
          </a:p>
          <a:p>
            <a:endParaRPr lang="ru-RU" dirty="0"/>
          </a:p>
          <a:p>
            <a:endParaRPr lang="ru-RU" dirty="0">
              <a:solidFill>
                <a:srgbClr val="545454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01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D844EE-0DFF-4902-899E-9D60E5C9F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8629"/>
            <a:ext cx="8229600" cy="1215299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C099F8-7A22-4C05-BD1E-2F4824EC9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2BC9CC35-83D1-4131-85A7-0E7D26FBA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A0563B-04C3-4926-9076-40784D6C97A5}"/>
              </a:ext>
            </a:extLst>
          </p:cNvPr>
          <p:cNvSpPr txBox="1"/>
          <p:nvPr/>
        </p:nvSpPr>
        <p:spPr>
          <a:xfrm>
            <a:off x="1691680" y="807597"/>
            <a:ext cx="5514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Спасибо за внимание!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0B7E64-4A14-4D43-9128-E2BF0D61D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46" y="2108233"/>
            <a:ext cx="6173826" cy="3958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4469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B15437-81DB-47C5-8B15-43580CC43B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134591C-CBA2-4410-9C98-3F88F12127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6F5E271E-8F12-4D71-921A-DFA1A3235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AC3D15-1E6B-4AF3-8DFF-DF06D059D016}"/>
              </a:ext>
            </a:extLst>
          </p:cNvPr>
          <p:cNvSpPr txBox="1"/>
          <p:nvPr/>
        </p:nvSpPr>
        <p:spPr>
          <a:xfrm>
            <a:off x="2915816" y="465048"/>
            <a:ext cx="4628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Информационная карточка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3C576D-773E-4D89-8818-0C5474384651}"/>
              </a:ext>
            </a:extLst>
          </p:cNvPr>
          <p:cNvSpPr txBox="1"/>
          <p:nvPr/>
        </p:nvSpPr>
        <p:spPr>
          <a:xfrm>
            <a:off x="1170484" y="1099497"/>
            <a:ext cx="763061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Дата рождения: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13.07.2001 г.</a:t>
            </a:r>
          </a:p>
          <a:p>
            <a:endParaRPr lang="ru-RU" sz="24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Стаж педагогической работы: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года 4 месяца</a:t>
            </a:r>
          </a:p>
          <a:p>
            <a:endParaRPr lang="ru-RU" sz="24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Образование: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БПОУ РА «Горно-Алтайский      педагогический колледж имени В.А. Сластёнина»</a:t>
            </a:r>
          </a:p>
          <a:p>
            <a:endParaRPr lang="ru-RU" sz="24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Место работы: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Муниципальное бюджетное     дошкольное образовательное учреждение «Детский сад «Чайка»»</a:t>
            </a:r>
          </a:p>
          <a:p>
            <a:endParaRPr lang="ru-RU" sz="24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Контакты: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8.962.806.48.12</a:t>
            </a:r>
          </a:p>
          <a:p>
            <a:endParaRPr lang="ru-RU" sz="24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Эл. Почта: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umnyashkina01@bk.ru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556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4F64E4E-23CD-4BA1-A484-86FD0AD83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5AA0764E-AA5F-49B3-83F4-C4D0C9D41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718C1C8-ED9A-4663-A43C-227A41F05338}"/>
              </a:ext>
            </a:extLst>
          </p:cNvPr>
          <p:cNvSpPr/>
          <p:nvPr/>
        </p:nvSpPr>
        <p:spPr>
          <a:xfrm>
            <a:off x="755576" y="520519"/>
            <a:ext cx="4114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Моё педагогическое кредо: 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Настоящий педагог – это умелый воспитатель и яркая личность, интересный человек, к которому дети должны испытывать тяготение, желание быть рядом.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51D1308-378C-48BE-AAF6-A5B2C47C39D3}"/>
              </a:ext>
            </a:extLst>
          </p:cNvPr>
          <p:cNvSpPr/>
          <p:nvPr/>
        </p:nvSpPr>
        <p:spPr>
          <a:xfrm>
            <a:off x="2051720" y="2578580"/>
            <a:ext cx="26475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Мой девиз: 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"С любовью и терпением – к каждому ребёнку"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80B345F-7024-4EC1-B4AC-8EE3A9084A8C}"/>
              </a:ext>
            </a:extLst>
          </p:cNvPr>
          <p:cNvSpPr/>
          <p:nvPr/>
        </p:nvSpPr>
        <p:spPr>
          <a:xfrm>
            <a:off x="3131840" y="3778909"/>
            <a:ext cx="426418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Моя миссия: 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Помочь ребенку прожить детство, как самый счастливый и беззаботный период его жизни! Сделать каждый день, прожитый ребенком в детском саду – днем новых открытий и возможностей! Любить детей, и прививать им любовь ко всему окружающему!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6B158A-E9E9-4C6D-99CD-F95B73AFE3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32"/>
          <a:stretch/>
        </p:blipFill>
        <p:spPr>
          <a:xfrm>
            <a:off x="497240" y="3875045"/>
            <a:ext cx="2427734" cy="25853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7873BF-D1E0-4EF2-AC0A-2AF5C96048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76" t="16347" r="12745"/>
          <a:stretch/>
        </p:blipFill>
        <p:spPr>
          <a:xfrm>
            <a:off x="4961999" y="665388"/>
            <a:ext cx="3473103" cy="2875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88431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D3B3FB5-29E0-48FC-8ABF-0274689C7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Picture background">
            <a:extLst>
              <a:ext uri="{FF2B5EF4-FFF2-40B4-BE49-F238E27FC236}">
                <a16:creationId xmlns:a16="http://schemas.microsoft.com/office/drawing/2014/main" id="{EFA21064-9AE6-45EC-9D04-1EEA743F12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243D2F-96A0-48C1-BA36-1DB474544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AutoShape 4" descr="Picture background">
            <a:extLst>
              <a:ext uri="{FF2B5EF4-FFF2-40B4-BE49-F238E27FC236}">
                <a16:creationId xmlns:a16="http://schemas.microsoft.com/office/drawing/2014/main" id="{5AC0A426-D50F-4154-A728-D11F60D01DDE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609600" y="599953"/>
            <a:ext cx="8229600" cy="45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Мое эссе «Я - воспитатель и этим горжусь!»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D4D4C9-8323-4322-9047-C6BE0427CB4C}"/>
              </a:ext>
            </a:extLst>
          </p:cNvPr>
          <p:cNvSpPr txBox="1"/>
          <p:nvPr/>
        </p:nvSpPr>
        <p:spPr>
          <a:xfrm>
            <a:off x="3762636" y="1129204"/>
            <a:ext cx="5076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Мир детства радостен и тонок, как флейты плавающий звук. Пока смеётся мне ребёнок, я знаю, что не зря живу.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637E5A-7AC5-44D3-892B-CCD7F4DD270B}"/>
              </a:ext>
            </a:extLst>
          </p:cNvPr>
          <p:cNvSpPr txBox="1"/>
          <p:nvPr/>
        </p:nvSpPr>
        <p:spPr>
          <a:xfrm>
            <a:off x="1983904" y="2264275"/>
            <a:ext cx="69314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Когда я вспоминаю детский сад, куда я ходила в детстве, в памяти всплывает тепло в глазах воспитателя, которая встречала меня каждое утро. Их внимание, доброта, забота остались в моей душе навсегда. Уже тогда в детстве, я решила, что хочу быть похожей на нее. И когда пришло время выбирать свой жизненный путь, из множеств профессий я выбрала одну, но самую удивительную ‒ воспитатель детского сада. Я воспитатель детского сада. Просыпаясь утром, я понимаю, что мне хочется идти на работу к своим деткам. Мне нравится с ними заниматься, играть, радоваться их успехам, открывать новое. Что может быть трогательнее, чем ощущение обнявших тебя детских ручонок, доверчиво склоненной головки на твоем плече. Я получаю огромное удовольствие от общения с ними моими детками и испытываю огромную гордость, от того, что у меня такая сложная, но нужная людям профессия «воспитатель – педагог».</a:t>
            </a:r>
          </a:p>
        </p:txBody>
      </p:sp>
    </p:spTree>
    <p:extLst>
      <p:ext uri="{BB962C8B-B14F-4D97-AF65-F5344CB8AC3E}">
        <p14:creationId xmlns:p14="http://schemas.microsoft.com/office/powerpoint/2010/main" val="3052735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46AF6C-5F9D-414C-8C9E-95C255A43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8629"/>
            <a:ext cx="8229600" cy="12152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381E81-4876-40AE-B7AD-E1EF914CD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72C842FB-3BDA-44AF-AA19-BF1E82D3C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22BA88F-AB9E-470D-90A6-C9A0BB5E1DC4}"/>
              </a:ext>
            </a:extLst>
          </p:cNvPr>
          <p:cNvSpPr/>
          <p:nvPr/>
        </p:nvSpPr>
        <p:spPr>
          <a:xfrm>
            <a:off x="2987824" y="538908"/>
            <a:ext cx="38026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Главная цель моей работы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2AC0EC-CF06-4A74-A090-91E366E97F93}"/>
              </a:ext>
            </a:extLst>
          </p:cNvPr>
          <p:cNvSpPr/>
          <p:nvPr/>
        </p:nvSpPr>
        <p:spPr>
          <a:xfrm>
            <a:off x="714400" y="1208855"/>
            <a:ext cx="7972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— создать условия для формирования личности ребёнка, открытия им своего образа «Я», отслеживание индивидуального развития ребёнка, его прогресса в образовательном контексте.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F618D0-4FFD-441E-88E0-B5EE52F3FF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79" r="29054"/>
          <a:stretch/>
        </p:blipFill>
        <p:spPr>
          <a:xfrm>
            <a:off x="1475656" y="2296569"/>
            <a:ext cx="4752528" cy="4022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2034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B15437-81DB-47C5-8B15-43580CC43B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134591C-CBA2-4410-9C98-3F88F12127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6F5E271E-8F12-4D71-921A-DFA1A3235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EAA259-551F-4A78-82D9-DBEA6061F0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33563"/>
            <a:ext cx="2736304" cy="2053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2E42D8-00E2-4A41-A32C-0C09474927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006142"/>
            <a:ext cx="4928592" cy="2319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2C66BA-5C0D-46F3-A323-A4458BF892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720" y="1093429"/>
            <a:ext cx="2074560" cy="2507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BEAF704-311B-4738-A81F-4FC99D5F19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433" y="415925"/>
            <a:ext cx="1950244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0487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D844EE-0DFF-4902-899E-9D60E5C9F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8629"/>
            <a:ext cx="8229600" cy="1215299"/>
          </a:xfrm>
        </p:spPr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9505A75-0E7D-448A-8663-F6000DC666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719" y="1600200"/>
            <a:ext cx="3430561" cy="4525963"/>
          </a:xfrm>
        </p:spPr>
      </p:pic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2BC9CC35-83D1-4131-85A7-0E7D26FBA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B95E89C-105A-44B8-9E13-065AF1F905F7}"/>
              </a:ext>
            </a:extLst>
          </p:cNvPr>
          <p:cNvSpPr/>
          <p:nvPr/>
        </p:nvSpPr>
        <p:spPr>
          <a:xfrm>
            <a:off x="534379" y="280314"/>
            <a:ext cx="8075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своей работе использую Основную общеобразовательную программу МБДОУ «Детский сад «Чайка»», разработанную на основе программы «От рождения до школы» под редакцией Н. Е. Вераксы,</a:t>
            </a:r>
            <a:r>
              <a:rPr lang="ru-RU" dirty="0"/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Т. С. Комаровой, М. А. Васильевой.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1FB4B8-677C-43F9-AA1E-8B3075DEFE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03" y="1561103"/>
            <a:ext cx="1839676" cy="2427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C027B31-00B8-48B3-8F13-CCCD521315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719" y="1534043"/>
            <a:ext cx="2252400" cy="2427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268B095-C1F9-4011-B0C5-AFAB0D7A6B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77" y="4095375"/>
            <a:ext cx="3275856" cy="227733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99493D-372E-4425-A8AC-42AAA7D714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565" y="1614667"/>
            <a:ext cx="2252400" cy="245828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585F5D7-2F7F-47F0-B30E-405389ACD3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35" y="4406129"/>
            <a:ext cx="3256088" cy="1703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8144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5A48BF5D-0F17-4938-859D-D1AD44A1BF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50" y="1600200"/>
            <a:ext cx="3397300" cy="4525963"/>
          </a:xfrm>
        </p:spPr>
      </p:pic>
      <p:sp>
        <p:nvSpPr>
          <p:cNvPr id="4" name="AutoShape 2" descr="Picture background">
            <a:extLst>
              <a:ext uri="{FF2B5EF4-FFF2-40B4-BE49-F238E27FC236}">
                <a16:creationId xmlns:a16="http://schemas.microsoft.com/office/drawing/2014/main" id="{EFA21064-9AE6-45EC-9D04-1EEA743F12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243D2F-96A0-48C1-BA36-1DB474544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9" y="0"/>
            <a:ext cx="91440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76F6EC-1252-4924-9ACA-9766F3E8D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71"/>
          <a:stretch/>
        </p:blipFill>
        <p:spPr>
          <a:xfrm>
            <a:off x="467544" y="404664"/>
            <a:ext cx="2288301" cy="2723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5A81A84-E533-421E-AE42-90D0006DC0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051" b="8001"/>
          <a:stretch/>
        </p:blipFill>
        <p:spPr>
          <a:xfrm>
            <a:off x="2873350" y="402309"/>
            <a:ext cx="2468563" cy="2727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F4B89FA-8B53-48F8-8317-EF2CAFD01C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2584" y="3450526"/>
            <a:ext cx="3225163" cy="2420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C7B6DC6-57C0-470D-B2B8-5AA500D173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1094" y="3284073"/>
            <a:ext cx="3138264" cy="2842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19F19F5-DB62-440D-972A-1BC9511C67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9412" y="868362"/>
            <a:ext cx="3397300" cy="1934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2199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46AF6C-5F9D-414C-8C9E-95C255A43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8629"/>
            <a:ext cx="8229600" cy="12152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381E81-4876-40AE-B7AD-E1EF914CD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72C842FB-3BDA-44AF-AA19-BF1E82D3C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F2AA7EF-B36E-4CD5-94D1-DFCD923E897E}"/>
              </a:ext>
            </a:extLst>
          </p:cNvPr>
          <p:cNvSpPr/>
          <p:nvPr/>
        </p:nvSpPr>
        <p:spPr>
          <a:xfrm>
            <a:off x="408987" y="2007106"/>
            <a:ext cx="595840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Беседы;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20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Консультации;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20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Родительские собрания;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20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Анкетирование;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20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Совместные праздники;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20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Участие в конкурсах рисунков и поделок.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DC46FF8-1109-4A5C-B54F-B346FF40A2F5}"/>
              </a:ext>
            </a:extLst>
          </p:cNvPr>
          <p:cNvSpPr/>
          <p:nvPr/>
        </p:nvSpPr>
        <p:spPr>
          <a:xfrm>
            <a:off x="2987824" y="501004"/>
            <a:ext cx="36808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с родителями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A7581A-FAE5-40A1-9FDC-C6217A40A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884" y="1433716"/>
            <a:ext cx="3096344" cy="21912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751890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614</Words>
  <Application>Microsoft Office PowerPoint</Application>
  <PresentationFormat>Экран (4:3)</PresentationFormat>
  <Paragraphs>68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Georgia</vt:lpstr>
      <vt:lpstr>Tahoma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Мое эссе «Я - воспитатель и этим горжусь!»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Полезные интернет ресурсы для родителей дошкольников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Professional</dc:creator>
  <cp:lastModifiedBy>User Windows</cp:lastModifiedBy>
  <cp:revision>18</cp:revision>
  <dcterms:created xsi:type="dcterms:W3CDTF">2025-01-26T15:32:13Z</dcterms:created>
  <dcterms:modified xsi:type="dcterms:W3CDTF">2025-01-26T18:19:53Z</dcterms:modified>
</cp:coreProperties>
</file>